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THE GROWTH OF INFORMATION TECHNOLOGY IN EDUCATION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96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DIGITAL TECHNOLOGY IN THE CLASSROOM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add input devices for :</a:t>
            </a:r>
          </a:p>
          <a:p>
            <a:pPr lvl="1"/>
            <a:r>
              <a:rPr lang="en-US" dirty="0" smtClean="0"/>
              <a:t>Scanning photos</a:t>
            </a:r>
          </a:p>
          <a:p>
            <a:pPr lvl="1"/>
            <a:r>
              <a:rPr lang="en-US" dirty="0" smtClean="0"/>
              <a:t>Operating touch screen display projector</a:t>
            </a:r>
          </a:p>
          <a:p>
            <a:pPr lvl="1"/>
            <a:r>
              <a:rPr lang="en-US" dirty="0" smtClean="0"/>
              <a:t>Voicing over to dictate input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240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devices for teaching and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Flat-bed scanners</a:t>
            </a:r>
          </a:p>
          <a:p>
            <a:r>
              <a:rPr lang="en-US" dirty="0" smtClean="0"/>
              <a:t>Digital cameras</a:t>
            </a:r>
          </a:p>
          <a:p>
            <a:r>
              <a:rPr lang="en-US" dirty="0" smtClean="0"/>
              <a:t>Graphic tablets (digitizers)</a:t>
            </a:r>
          </a:p>
          <a:p>
            <a:r>
              <a:rPr lang="en-US" dirty="0" smtClean="0"/>
              <a:t>Microphones</a:t>
            </a:r>
          </a:p>
          <a:p>
            <a:r>
              <a:rPr lang="en-US" dirty="0" smtClean="0"/>
              <a:t>Pen input devices (tablet and PDA)</a:t>
            </a:r>
          </a:p>
          <a:p>
            <a:r>
              <a:rPr lang="en-US" dirty="0" smtClean="0"/>
              <a:t>Touch screen</a:t>
            </a:r>
          </a:p>
          <a:p>
            <a:r>
              <a:rPr lang="en-US" dirty="0" smtClean="0"/>
              <a:t>Electronic whiteboards 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042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Output devices </a:t>
            </a:r>
            <a:r>
              <a:rPr lang="en-US" dirty="0"/>
              <a:t>for teaching and Learning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Data projectors </a:t>
            </a:r>
          </a:p>
          <a:p>
            <a:r>
              <a:rPr lang="en-US" sz="3200" dirty="0" smtClean="0"/>
              <a:t>Speakers and headphones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203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EMERGING DIGITAL TECHNOLOGIES FOR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Using wireless devices – often uses radio frequency (RF) technology</a:t>
            </a:r>
          </a:p>
          <a:p>
            <a:pPr lvl="1"/>
            <a:r>
              <a:rPr lang="en-US" dirty="0" err="1"/>
              <a:t>W</a:t>
            </a:r>
            <a:r>
              <a:rPr lang="en-US" dirty="0" err="1" smtClean="0"/>
              <a:t>iFi</a:t>
            </a:r>
            <a:r>
              <a:rPr lang="en-US" dirty="0" smtClean="0"/>
              <a:t> (wireless fidelity) </a:t>
            </a:r>
          </a:p>
          <a:p>
            <a:pPr lvl="1"/>
            <a:r>
              <a:rPr lang="en-US" dirty="0" smtClean="0"/>
              <a:t>Tethering </a:t>
            </a:r>
          </a:p>
          <a:p>
            <a:r>
              <a:rPr lang="en-US" dirty="0" smtClean="0"/>
              <a:t>For educators:</a:t>
            </a:r>
            <a:endParaRPr lang="en-US" dirty="0"/>
          </a:p>
          <a:p>
            <a:pPr lvl="1"/>
            <a:r>
              <a:rPr lang="en-US" dirty="0" smtClean="0"/>
              <a:t>Handheld computers</a:t>
            </a:r>
          </a:p>
          <a:p>
            <a:pPr lvl="1"/>
            <a:r>
              <a:rPr lang="en-US" dirty="0" smtClean="0"/>
              <a:t>E-books</a:t>
            </a:r>
          </a:p>
          <a:p>
            <a:pPr lvl="1"/>
            <a:r>
              <a:rPr lang="en-US" dirty="0" smtClean="0"/>
              <a:t>Voice-activated devices</a:t>
            </a:r>
          </a:p>
          <a:p>
            <a:pPr lvl="1"/>
            <a:r>
              <a:rPr lang="en-US" dirty="0" smtClean="0"/>
              <a:t>Portable storage</a:t>
            </a:r>
          </a:p>
          <a:p>
            <a:pPr lvl="1"/>
            <a:r>
              <a:rPr lang="en-US" dirty="0" smtClean="0"/>
              <a:t>Virtual environment – Virtual Reality (VR) 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512" y="4216400"/>
            <a:ext cx="1559011" cy="1559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798" y="2857042"/>
            <a:ext cx="1883109" cy="10592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3543" y="3216190"/>
            <a:ext cx="2250473" cy="10002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0043" y="4487291"/>
            <a:ext cx="1564759" cy="111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762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</TotalTime>
  <Words>113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Garamond</vt:lpstr>
      <vt:lpstr>Organic</vt:lpstr>
      <vt:lpstr>THE GROWTH OF INFORMATION TECHNOLOGY IN EDUCATION</vt:lpstr>
      <vt:lpstr>DIGITAL TECHNOLOGY IN THE CLASSROOM</vt:lpstr>
      <vt:lpstr>Input devices for teaching and Learning</vt:lpstr>
      <vt:lpstr>Output devices for teaching and Learning</vt:lpstr>
      <vt:lpstr>EMERGING DIGITAL TECHNOLOGIES FOR THE CLASSROOM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GROWTH OF INFORMATION TECHNOLOGY IN EDUCATION</dc:title>
  <dc:creator>AB_Buckrie</dc:creator>
  <cp:lastModifiedBy>AB_Buckrie</cp:lastModifiedBy>
  <cp:revision>5</cp:revision>
  <dcterms:created xsi:type="dcterms:W3CDTF">2017-03-02T06:09:23Z</dcterms:created>
  <dcterms:modified xsi:type="dcterms:W3CDTF">2017-03-02T06:50:20Z</dcterms:modified>
</cp:coreProperties>
</file>